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798" autoAdjust="0"/>
    <p:restoredTop sz="94737" autoAdjust="0"/>
  </p:normalViewPr>
  <p:slideViewPr>
    <p:cSldViewPr>
      <p:cViewPr varScale="1">
        <p:scale>
          <a:sx n="66" d="100"/>
          <a:sy n="66" d="100"/>
        </p:scale>
        <p:origin x="-108"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EA3B202-BFC1-4D3A-AC43-8DFD7FBC22EA}" type="datetimeFigureOut">
              <a:rPr lang="en-US" smtClean="0"/>
              <a:pPr/>
              <a:t>6/2/2009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EA3B202-BFC1-4D3A-AC43-8DFD7FBC22EA}" type="datetimeFigureOut">
              <a:rPr lang="en-US" smtClean="0"/>
              <a:pPr/>
              <a:t>6/2/2009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EA3B202-BFC1-4D3A-AC43-8DFD7FBC22EA}" type="datetimeFigureOut">
              <a:rPr lang="en-US" smtClean="0"/>
              <a:pPr/>
              <a:t>6/2/2009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EA3B202-BFC1-4D3A-AC43-8DFD7FBC22EA}" type="datetimeFigureOut">
              <a:rPr lang="en-US" smtClean="0"/>
              <a:pPr/>
              <a:t>6/2/2009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A3B202-BFC1-4D3A-AC43-8DFD7FBC22EA}" type="datetimeFigureOut">
              <a:rPr lang="en-US" smtClean="0"/>
              <a:pPr/>
              <a:t>6/2/2009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EA3B202-BFC1-4D3A-AC43-8DFD7FBC22EA}" type="datetimeFigureOut">
              <a:rPr lang="en-US" smtClean="0"/>
              <a:pPr/>
              <a:t>6/2/2009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EA3B202-BFC1-4D3A-AC43-8DFD7FBC22EA}" type="datetimeFigureOut">
              <a:rPr lang="en-US" smtClean="0"/>
              <a:pPr/>
              <a:t>6/2/2009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EA3B202-BFC1-4D3A-AC43-8DFD7FBC22EA}" type="datetimeFigureOut">
              <a:rPr lang="en-US" smtClean="0"/>
              <a:pPr/>
              <a:t>6/2/2009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3B202-BFC1-4D3A-AC43-8DFD7FBC22EA}" type="datetimeFigureOut">
              <a:rPr lang="en-US" smtClean="0"/>
              <a:pPr/>
              <a:t>6/2/2009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A3B202-BFC1-4D3A-AC43-8DFD7FBC22EA}" type="datetimeFigureOut">
              <a:rPr lang="en-US" smtClean="0"/>
              <a:pPr/>
              <a:t>6/2/2009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A3B202-BFC1-4D3A-AC43-8DFD7FBC22EA}" type="datetimeFigureOut">
              <a:rPr lang="en-US" smtClean="0"/>
              <a:pPr/>
              <a:t>6/2/2009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37370BA-32EA-4FC0-B78A-33FCCE6B4361}"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A3B202-BFC1-4D3A-AC43-8DFD7FBC22EA}" type="datetimeFigureOut">
              <a:rPr lang="en-US" smtClean="0"/>
              <a:pPr/>
              <a:t>6/2/2009</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7370BA-32EA-4FC0-B78A-33FCCE6B4361}"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mages.google.co.nz/imgres?imgurl=http://jantelis.com/Wolf.jpg&amp;imgrefurl=http://www.myspace.com/bigbadwolfrock&amp;usg=__Wn3cmhL7_ZocvKi0JtO_Fw9eOiw=&amp;h=353&amp;w=528&amp;sz=111&amp;hl=en&amp;start=14&amp;tbnid=wNvz-M0CrJNTsM:&amp;tbnh=88&amp;tbnw=132&amp;prev=/images%3Fq%3Dbad%2Bwolf%26gbv%3D2%26hl%3Den%26safe%3Dactive%26sa%3DG" TargetMode="External"/><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audio" Target="../media/audio1.wav"/><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Layout" Target="../slideLayouts/slideLayout7.xml"/><Relationship Id="rId1" Type="http://schemas.openxmlformats.org/officeDocument/2006/relationships/audio" Target="../media/audio2.wav"/><Relationship Id="rId6" Type="http://schemas.openxmlformats.org/officeDocument/2006/relationships/image" Target="../media/image5.jpeg"/><Relationship Id="rId5" Type="http://schemas.openxmlformats.org/officeDocument/2006/relationships/hyperlink" Target="http://images.google.co.nz/imgres?imgurl=http://www.permacultureplanet.com/st_hse.jpg&amp;imgrefurl=http://www.permacultureplanet.com/news.html&amp;usg=__ONdBRWMMW-Ehmds5KjfJ6-nCFGA=&amp;h=400&amp;w=400&amp;sz=41&amp;hl=en&amp;start=10&amp;tbnid=1SpVdVP2Pu3sRM:&amp;tbnh=124&amp;tbnw=124&amp;prev=/images%3Fq%3Dpigs%2Bhouse%2Bof%2Bstraw%26gbv%3D2%26hl%3Den%26safe%3Dactive"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audio" Target="../media/audio2.wav"/><Relationship Id="rId6" Type="http://schemas.openxmlformats.org/officeDocument/2006/relationships/image" Target="../media/image7.jpeg"/><Relationship Id="rId5" Type="http://schemas.openxmlformats.org/officeDocument/2006/relationships/hyperlink" Target="http://images.google.co.nz/imgres?imgurl=http://www.kevscartoons.com/images/illustration/childrens/meysen_3LittlePigs_sticks.jpg&amp;imgrefurl=http://www.kevscartoons.com/illo_child_3LittlePigs.php&amp;usg=__wNpG-9e9KK8Ij6UYuY4xP48FjnM=&amp;h=400&amp;w=400&amp;sz=39&amp;hl=en&amp;start=9&amp;tbnid=NO7U4toOZkZdRM:&amp;tbnh=124&amp;tbnw=124&amp;prev=/images%3Fq%3Dpigs%2Bhouse%2Bof%2Bstiks%26gbv%3D2%26hl%3Den%26safe%3Dactive%26sa%3DG"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audio" Target="../media/audio2.wav"/><Relationship Id="rId6" Type="http://schemas.openxmlformats.org/officeDocument/2006/relationships/image" Target="../media/image9.jpeg"/><Relationship Id="rId5" Type="http://schemas.openxmlformats.org/officeDocument/2006/relationships/hyperlink" Target="http://images.google.co.nz/imgres?imgurl=http://seanlandry.com/blog/wp-content/uploads/2009/02/three.thumbnail.jpg&amp;imgrefurl=http://seanlandry.com/blog/2009/02/02/what-kind-of-pig-are-you/&amp;usg=__8uO0Q19yVuk8f6sXg7_ZLkku7l8=&amp;h=400&amp;w=339&amp;sz=14&amp;hl=en&amp;start=6&amp;tbnid=bvgXpC54q-X9wM:&amp;tbnh=124&amp;tbnw=105&amp;prev=/images%3Fq%3Dpigs%2Bhouse%2Bof%2Bbricks%26gbv%3D2%26hl%3Den%26safe%3Dactive"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tags" Target="../tags/tag1.xml"/><Relationship Id="rId6" Type="http://schemas.openxmlformats.org/officeDocument/2006/relationships/image" Target="../media/image12.png"/><Relationship Id="rId5" Type="http://schemas.openxmlformats.org/officeDocument/2006/relationships/image" Target="../media/image11.wmf"/><Relationship Id="rId4" Type="http://schemas.openxmlformats.org/officeDocument/2006/relationships/image" Target="../media/image10.gi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714348" y="3071810"/>
            <a:ext cx="7500990" cy="3416320"/>
          </a:xfrm>
          <a:prstGeom prst="rect">
            <a:avLst/>
          </a:prstGeom>
          <a:solidFill>
            <a:srgbClr val="FF0000"/>
          </a:solidFill>
          <a:effectLst>
            <a:glow rad="228600">
              <a:schemeClr val="accent1">
                <a:satMod val="175000"/>
                <a:alpha val="40000"/>
              </a:schemeClr>
            </a:glow>
            <a:innerShdw blurRad="63500" dist="50800" dir="10800000">
              <a:prstClr val="black">
                <a:alpha val="50000"/>
              </a:prstClr>
            </a:innerShdw>
          </a:effectLst>
          <a:scene3d>
            <a:camera prst="perspectiveRelaxedModerately"/>
            <a:lightRig rig="threePt" dir="t"/>
          </a:scene3d>
          <a:sp3d>
            <a:bevelT prst="relaxedInset"/>
          </a:sp3d>
        </p:spPr>
        <p:txBody>
          <a:bodyPr wrap="square" lIns="91440" tIns="45720" rIns="91440" bIns="45720">
            <a:spAutoFit/>
          </a:bodyPr>
          <a:lstStyle/>
          <a:p>
            <a: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lgerian" pitchFamily="82" charset="0"/>
              </a:rPr>
              <a:t>The three little pigs</a:t>
            </a:r>
          </a:p>
          <a:p>
            <a:r>
              <a:rPr lang="en-US" sz="72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lgerian" pitchFamily="82" charset="0"/>
              </a:rPr>
              <a:t>(real story)               </a:t>
            </a:r>
            <a:endParaRPr lang="en-US" sz="72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lgerian" pitchFamily="82" charset="0"/>
            </a:endParaRPr>
          </a:p>
        </p:txBody>
      </p:sp>
      <p:pic>
        <p:nvPicPr>
          <p:cNvPr id="2052" name="Picture 4" descr="http://tbn3.google.com/images?q=tbn:wNvz-M0CrJNTsM:http://jantelis.com/Wolf.jpg">
            <a:hlinkClick r:id="rId3"/>
          </p:cNvPr>
          <p:cNvPicPr>
            <a:picLocks noChangeAspect="1" noChangeArrowheads="1"/>
          </p:cNvPicPr>
          <p:nvPr/>
        </p:nvPicPr>
        <p:blipFill>
          <a:blip r:embed="rId4"/>
          <a:srcRect/>
          <a:stretch>
            <a:fillRect/>
          </a:stretch>
        </p:blipFill>
        <p:spPr bwMode="auto">
          <a:xfrm>
            <a:off x="2071670" y="642918"/>
            <a:ext cx="4500594" cy="2357454"/>
          </a:xfrm>
          <a:prstGeom prst="rect">
            <a:avLst/>
          </a:prstGeom>
          <a:noFill/>
        </p:spPr>
      </p:pic>
      <p:pic>
        <p:nvPicPr>
          <p:cNvPr id="8" name="j0075062.wav">
            <a:hlinkClick r:id="" action="ppaction://media"/>
          </p:cNvPr>
          <p:cNvPicPr>
            <a:picLocks noRot="1" noChangeAspect="1"/>
          </p:cNvPicPr>
          <p:nvPr>
            <a:wavAudioFile r:embed="rId1" name="j0075062.wav"/>
          </p:nvPr>
        </p:nvPicPr>
        <p:blipFill>
          <a:blip r:embed="rId5"/>
          <a:stretch>
            <a:fillRect/>
          </a:stretch>
        </p:blipFill>
        <p:spPr>
          <a:xfrm>
            <a:off x="0" y="0"/>
            <a:ext cx="304800" cy="304800"/>
          </a:xfrm>
          <a:prstGeom prst="rect">
            <a:avLst/>
          </a:prstGeom>
        </p:spPr>
      </p:pic>
    </p:spTree>
  </p:cSld>
  <p:clrMapOvr>
    <a:masterClrMapping/>
  </p:clrMapOvr>
  <p:transition advTm="4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334"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2976" y="4429132"/>
            <a:ext cx="7000924" cy="1754326"/>
          </a:xfrm>
          <a:prstGeom prst="rect">
            <a:avLst/>
          </a:prstGeom>
          <a:noFill/>
        </p:spPr>
        <p:txBody>
          <a:bodyPr wrap="square" rtlCol="0">
            <a:spAutoFit/>
          </a:bodyPr>
          <a:lstStyle/>
          <a:p>
            <a:r>
              <a:rPr lang="en-NZ" dirty="0" smtClean="0">
                <a:latin typeface="Arial Black" pitchFamily="34" charset="0"/>
              </a:rPr>
              <a:t>One day Mr . Wolf noticed he had no friends so he went on a search for some new friends. Now being a wolf </a:t>
            </a:r>
            <a:r>
              <a:rPr lang="en-NZ" dirty="0" smtClean="0">
                <a:latin typeface="Arial Black" pitchFamily="34" charset="0"/>
              </a:rPr>
              <a:t>it </a:t>
            </a:r>
            <a:r>
              <a:rPr lang="en-NZ" dirty="0" smtClean="0">
                <a:latin typeface="Arial Black" pitchFamily="34" charset="0"/>
              </a:rPr>
              <a:t>is not easy to get friends  because every body thought he was going to eat them. Then he saw not 1, not 2 but three pigs building houses so he went go help them.</a:t>
            </a:r>
            <a:endParaRPr lang="en-NZ" dirty="0">
              <a:latin typeface="Arial Black" pitchFamily="34" charset="0"/>
            </a:endParaRPr>
          </a:p>
        </p:txBody>
      </p:sp>
      <p:pic>
        <p:nvPicPr>
          <p:cNvPr id="3075" name="Picture 3" descr="C:\Program Files\Microsoft Office\Media\CntCD1\ClipArt5\j0280880.wmf"/>
          <p:cNvPicPr>
            <a:picLocks noChangeAspect="1" noChangeArrowheads="1"/>
          </p:cNvPicPr>
          <p:nvPr/>
        </p:nvPicPr>
        <p:blipFill>
          <a:blip r:embed="rId3"/>
          <a:srcRect/>
          <a:stretch>
            <a:fillRect/>
          </a:stretch>
        </p:blipFill>
        <p:spPr bwMode="auto">
          <a:xfrm>
            <a:off x="1857356" y="0"/>
            <a:ext cx="5286412" cy="4357694"/>
          </a:xfrm>
          <a:prstGeom prst="rect">
            <a:avLst/>
          </a:prstGeom>
          <a:noFill/>
        </p:spPr>
      </p:pic>
      <p:pic>
        <p:nvPicPr>
          <p:cNvPr id="9" name="j0075062.wav">
            <a:hlinkClick r:id="" action="ppaction://media"/>
          </p:cNvPr>
          <p:cNvPicPr>
            <a:picLocks noRot="1" noChangeAspect="1"/>
          </p:cNvPicPr>
          <p:nvPr>
            <a:wavAudioFile r:embed="rId1" name="j0075062.wav"/>
          </p:nvPr>
        </p:nvPicPr>
        <p:blipFill>
          <a:blip r:embed="rId4"/>
          <a:stretch>
            <a:fillRect/>
          </a:stretch>
        </p:blipFill>
        <p:spPr>
          <a:xfrm>
            <a:off x="0" y="0"/>
            <a:ext cx="304800" cy="304800"/>
          </a:xfrm>
          <a:prstGeom prst="rect">
            <a:avLst/>
          </a:prstGeom>
        </p:spPr>
      </p:pic>
    </p:spTree>
  </p:cSld>
  <p:clrMapOvr>
    <a:masterClrMapping/>
  </p:clrMapOvr>
  <p:transition advTm="173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334"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910" y="4929198"/>
            <a:ext cx="7786742" cy="1200329"/>
          </a:xfrm>
          <a:prstGeom prst="rect">
            <a:avLst/>
          </a:prstGeom>
          <a:noFill/>
        </p:spPr>
        <p:txBody>
          <a:bodyPr wrap="square" rtlCol="0">
            <a:spAutoFit/>
          </a:bodyPr>
          <a:lstStyle/>
          <a:p>
            <a:r>
              <a:rPr lang="en-NZ" dirty="0" smtClean="0">
                <a:latin typeface="Arial Black" pitchFamily="34" charset="0"/>
              </a:rPr>
              <a:t>The first house he came to was getting made out of straw , Mr . Wolf had bought some tools . To the pig they looked like carving knife’s so he ran in to his house and then it collapsed on him. So the wolf moved on to the next house.</a:t>
            </a:r>
            <a:endParaRPr lang="en-NZ" dirty="0">
              <a:latin typeface="Arial Black" pitchFamily="34" charset="0"/>
            </a:endParaRPr>
          </a:p>
        </p:txBody>
      </p:sp>
      <p:pic>
        <p:nvPicPr>
          <p:cNvPr id="4098" name="Picture 2" descr="C:\Program Files\Microsoft Office\Media\CntCD1\ClipArt8\j0344853.wmf"/>
          <p:cNvPicPr>
            <a:picLocks noChangeAspect="1" noChangeArrowheads="1"/>
          </p:cNvPicPr>
          <p:nvPr/>
        </p:nvPicPr>
        <p:blipFill>
          <a:blip r:embed="rId3"/>
          <a:srcRect/>
          <a:stretch>
            <a:fillRect/>
          </a:stretch>
        </p:blipFill>
        <p:spPr bwMode="auto">
          <a:xfrm>
            <a:off x="571472" y="0"/>
            <a:ext cx="4286280" cy="4845635"/>
          </a:xfrm>
          <a:prstGeom prst="rect">
            <a:avLst/>
          </a:prstGeom>
          <a:noFill/>
        </p:spPr>
      </p:pic>
      <p:pic>
        <p:nvPicPr>
          <p:cNvPr id="5" name="j0074931.wav">
            <a:hlinkClick r:id="" action="ppaction://media"/>
          </p:cNvPr>
          <p:cNvPicPr>
            <a:picLocks noRot="1" noChangeAspect="1"/>
          </p:cNvPicPr>
          <p:nvPr>
            <a:wavAudioFile r:embed="rId1" name="j0074931.wav"/>
          </p:nvPr>
        </p:nvPicPr>
        <p:blipFill>
          <a:blip r:embed="rId4"/>
          <a:stretch>
            <a:fillRect/>
          </a:stretch>
        </p:blipFill>
        <p:spPr>
          <a:xfrm>
            <a:off x="0" y="0"/>
            <a:ext cx="304800" cy="304800"/>
          </a:xfrm>
          <a:prstGeom prst="rect">
            <a:avLst/>
          </a:prstGeom>
        </p:spPr>
      </p:pic>
      <p:pic>
        <p:nvPicPr>
          <p:cNvPr id="4103" name="Picture 7" descr="http://tbn1.google.com/images?q=tbn:1SpVdVP2Pu3sRM:http://www.permacultureplanet.com/st_hse.jpg">
            <a:hlinkClick r:id="rId5"/>
          </p:cNvPr>
          <p:cNvPicPr>
            <a:picLocks noChangeAspect="1" noChangeArrowheads="1"/>
          </p:cNvPicPr>
          <p:nvPr/>
        </p:nvPicPr>
        <p:blipFill>
          <a:blip r:embed="rId6"/>
          <a:srcRect/>
          <a:stretch>
            <a:fillRect/>
          </a:stretch>
        </p:blipFill>
        <p:spPr bwMode="auto">
          <a:xfrm>
            <a:off x="5143504" y="1500174"/>
            <a:ext cx="3214710" cy="2538423"/>
          </a:xfrm>
          <a:prstGeom prst="rect">
            <a:avLst/>
          </a:prstGeom>
          <a:noFill/>
        </p:spPr>
      </p:pic>
    </p:spTree>
  </p:cSld>
  <p:clrMapOvr>
    <a:masterClrMapping/>
  </p:clrMapOvr>
  <p:transition advTm="145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8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4357694"/>
            <a:ext cx="8286808" cy="2308324"/>
          </a:xfrm>
          <a:prstGeom prst="rect">
            <a:avLst/>
          </a:prstGeom>
          <a:noFill/>
        </p:spPr>
        <p:txBody>
          <a:bodyPr wrap="square" rtlCol="0">
            <a:spAutoFit/>
          </a:bodyPr>
          <a:lstStyle/>
          <a:p>
            <a:r>
              <a:rPr lang="en-NZ" dirty="0" smtClean="0"/>
              <a:t> </a:t>
            </a:r>
            <a:r>
              <a:rPr lang="en-NZ" dirty="0" smtClean="0">
                <a:latin typeface="Arial Black" pitchFamily="34" charset="0"/>
              </a:rPr>
              <a:t>The next house he came to was made out of sticks, the wolf asked the pig if he could help and the pig said yes so he got a welding kit to weld a gas heating tank to the house. Then when he was welding a little fire started so he went to get some water to put it out, but when he came back the house and the pig were on fire. He did not know who to put the water on. By the time he had decided both the pig and the house were embers. So he moved on to the next house.</a:t>
            </a:r>
            <a:endParaRPr lang="en-NZ" dirty="0">
              <a:latin typeface="Arial Black" pitchFamily="34" charset="0"/>
            </a:endParaRPr>
          </a:p>
        </p:txBody>
      </p:sp>
      <p:pic>
        <p:nvPicPr>
          <p:cNvPr id="5122" name="Picture 2" descr="C:\Program Files\Microsoft Office\Media\CntCD1\ClipArt6\j0299493.wmf"/>
          <p:cNvPicPr>
            <a:picLocks noChangeAspect="1" noChangeArrowheads="1"/>
          </p:cNvPicPr>
          <p:nvPr/>
        </p:nvPicPr>
        <p:blipFill>
          <a:blip r:embed="rId3"/>
          <a:srcRect/>
          <a:stretch>
            <a:fillRect/>
          </a:stretch>
        </p:blipFill>
        <p:spPr bwMode="auto">
          <a:xfrm>
            <a:off x="285720" y="928670"/>
            <a:ext cx="3354265" cy="3245451"/>
          </a:xfrm>
          <a:prstGeom prst="rect">
            <a:avLst/>
          </a:prstGeom>
          <a:noFill/>
        </p:spPr>
      </p:pic>
      <p:pic>
        <p:nvPicPr>
          <p:cNvPr id="8" name="j0074931.wav">
            <a:hlinkClick r:id="" action="ppaction://media"/>
          </p:cNvPr>
          <p:cNvPicPr>
            <a:picLocks noRot="1" noChangeAspect="1"/>
          </p:cNvPicPr>
          <p:nvPr>
            <a:wavAudioFile r:embed="rId1" name="j0074931.wav"/>
          </p:nvPr>
        </p:nvPicPr>
        <p:blipFill>
          <a:blip r:embed="rId4"/>
          <a:stretch>
            <a:fillRect/>
          </a:stretch>
        </p:blipFill>
        <p:spPr>
          <a:xfrm>
            <a:off x="0" y="0"/>
            <a:ext cx="304800" cy="304800"/>
          </a:xfrm>
          <a:prstGeom prst="rect">
            <a:avLst/>
          </a:prstGeom>
        </p:spPr>
      </p:pic>
      <p:pic>
        <p:nvPicPr>
          <p:cNvPr id="5127" name="Picture 7" descr="http://tbn0.google.com/images?q=tbn:NO7U4toOZkZdRM:http://www.kevscartoons.com/images/illustration/childrens/meysen_3LittlePigs_sticks.jpg">
            <a:hlinkClick r:id="rId5"/>
          </p:cNvPr>
          <p:cNvPicPr>
            <a:picLocks noChangeAspect="1" noChangeArrowheads="1"/>
          </p:cNvPicPr>
          <p:nvPr/>
        </p:nvPicPr>
        <p:blipFill>
          <a:blip r:embed="rId6"/>
          <a:srcRect/>
          <a:stretch>
            <a:fillRect/>
          </a:stretch>
        </p:blipFill>
        <p:spPr bwMode="auto">
          <a:xfrm>
            <a:off x="4929190" y="1000108"/>
            <a:ext cx="2928958" cy="2895613"/>
          </a:xfrm>
          <a:prstGeom prst="rect">
            <a:avLst/>
          </a:prstGeom>
          <a:noFill/>
        </p:spPr>
      </p:pic>
    </p:spTree>
  </p:cSld>
  <p:clrMapOvr>
    <a:masterClrMapping/>
  </p:clrMapOvr>
  <p:transition advTm="3028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82"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3429000"/>
            <a:ext cx="7786742" cy="2862322"/>
          </a:xfrm>
          <a:prstGeom prst="rect">
            <a:avLst/>
          </a:prstGeom>
          <a:noFill/>
        </p:spPr>
        <p:txBody>
          <a:bodyPr wrap="square" rtlCol="0">
            <a:spAutoFit/>
          </a:bodyPr>
          <a:lstStyle/>
          <a:p>
            <a:r>
              <a:rPr lang="en-NZ" dirty="0" smtClean="0">
                <a:latin typeface="Arial Black" pitchFamily="34" charset="0"/>
              </a:rPr>
              <a:t> The next house was made out of bricks so he went and asked if he could help and the pig said yes so he </a:t>
            </a:r>
            <a:r>
              <a:rPr lang="en-NZ" dirty="0" err="1" smtClean="0">
                <a:latin typeface="Arial Black" pitchFamily="34" charset="0"/>
              </a:rPr>
              <a:t>brang</a:t>
            </a:r>
            <a:r>
              <a:rPr lang="en-NZ" dirty="0" smtClean="0">
                <a:latin typeface="Arial Black" pitchFamily="34" charset="0"/>
              </a:rPr>
              <a:t> </a:t>
            </a:r>
            <a:r>
              <a:rPr lang="en-NZ" dirty="0" smtClean="0">
                <a:latin typeface="Arial Black" pitchFamily="34" charset="0"/>
              </a:rPr>
              <a:t>a wheelbarrow to load the bricks on. When the wolf was making the chimney he fell in and land on his neck which just about killed him, then he went back on the roof to finish the chimney  then when he was smoothing the in side of the chimney he fell again and landed on his neck again which killed him in one second flat so the pig said “ well I cant let this go to waste” so he ate him</a:t>
            </a:r>
            <a:r>
              <a:rPr lang="en-NZ" dirty="0" smtClean="0">
                <a:latin typeface="Arial Black" pitchFamily="34" charset="0"/>
              </a:rPr>
              <a:t>. He got all his pig friends and family round for a feast of wolf. </a:t>
            </a:r>
            <a:endParaRPr lang="en-NZ" dirty="0">
              <a:latin typeface="Arial Black" pitchFamily="34" charset="0"/>
            </a:endParaRPr>
          </a:p>
        </p:txBody>
      </p:sp>
      <p:pic>
        <p:nvPicPr>
          <p:cNvPr id="1028" name="Picture 4" descr="C:\Program Files\Microsoft Office\Media\CntCD1\ClipArt6\j0290061.wmf"/>
          <p:cNvPicPr>
            <a:picLocks noChangeAspect="1" noChangeArrowheads="1"/>
          </p:cNvPicPr>
          <p:nvPr/>
        </p:nvPicPr>
        <p:blipFill>
          <a:blip r:embed="rId3"/>
          <a:srcRect/>
          <a:stretch>
            <a:fillRect/>
          </a:stretch>
        </p:blipFill>
        <p:spPr bwMode="auto">
          <a:xfrm>
            <a:off x="0" y="0"/>
            <a:ext cx="3643338" cy="3220400"/>
          </a:xfrm>
          <a:prstGeom prst="rect">
            <a:avLst/>
          </a:prstGeom>
          <a:noFill/>
        </p:spPr>
      </p:pic>
      <p:pic>
        <p:nvPicPr>
          <p:cNvPr id="9" name="j0074931.wav">
            <a:hlinkClick r:id="" action="ppaction://media"/>
          </p:cNvPr>
          <p:cNvPicPr>
            <a:picLocks noRot="1" noChangeAspect="1"/>
          </p:cNvPicPr>
          <p:nvPr>
            <a:wavAudioFile r:embed="rId1" name="j0074931.wav"/>
          </p:nvPr>
        </p:nvPicPr>
        <p:blipFill>
          <a:blip r:embed="rId4"/>
          <a:stretch>
            <a:fillRect/>
          </a:stretch>
        </p:blipFill>
        <p:spPr>
          <a:xfrm>
            <a:off x="0" y="0"/>
            <a:ext cx="304800" cy="304800"/>
          </a:xfrm>
          <a:prstGeom prst="rect">
            <a:avLst/>
          </a:prstGeom>
        </p:spPr>
      </p:pic>
      <p:pic>
        <p:nvPicPr>
          <p:cNvPr id="1032" name="Picture 8" descr="http://tbn3.google.com/images?q=tbn:bvgXpC54q-X9wM:http://seanlandry.com/blog/wp-content/uploads/2009/02/three.thumbnail.jpg">
            <a:hlinkClick r:id="rId5"/>
          </p:cNvPr>
          <p:cNvPicPr>
            <a:picLocks noChangeAspect="1" noChangeArrowheads="1"/>
          </p:cNvPicPr>
          <p:nvPr/>
        </p:nvPicPr>
        <p:blipFill>
          <a:blip r:embed="rId6"/>
          <a:srcRect/>
          <a:stretch>
            <a:fillRect/>
          </a:stretch>
        </p:blipFill>
        <p:spPr bwMode="auto">
          <a:xfrm>
            <a:off x="4429124" y="500042"/>
            <a:ext cx="3214710" cy="2584754"/>
          </a:xfrm>
          <a:prstGeom prst="rect">
            <a:avLst/>
          </a:prstGeom>
          <a:noFill/>
        </p:spPr>
      </p:pic>
    </p:spTree>
  </p:cSld>
  <p:clrMapOvr>
    <a:masterClrMapping/>
  </p:clrMapOvr>
  <p:transition advTm="4429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82"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2976" y="1071546"/>
            <a:ext cx="7500990" cy="1569660"/>
          </a:xfrm>
          <a:prstGeom prst="rect">
            <a:avLst/>
          </a:prstGeom>
          <a:solidFill>
            <a:srgbClr val="FFFF00"/>
          </a:solidFill>
          <a:effectLst>
            <a:glow rad="139700">
              <a:schemeClr val="accent4">
                <a:satMod val="175000"/>
                <a:alpha val="40000"/>
              </a:schemeClr>
            </a:glow>
          </a:effectLst>
          <a:scene3d>
            <a:camera prst="orthographicFront"/>
            <a:lightRig rig="flat" dir="tl">
              <a:rot lat="0" lon="0" rev="6600000"/>
            </a:lightRig>
          </a:scene3d>
          <a:sp3d>
            <a:bevelT prst="angle"/>
          </a:sp3d>
        </p:spPr>
        <p:txBody>
          <a:bodyPr wrap="square" lIns="91440" tIns="45720" rIns="91440" bIns="45720">
            <a:spAutoFit/>
            <a:sp3d extrusionH="25400" contourW="8890">
              <a:bevelT w="38100" h="31750"/>
              <a:contourClr>
                <a:schemeClr val="accent2">
                  <a:shade val="75000"/>
                </a:schemeClr>
              </a:contourClr>
            </a:sp3d>
          </a:bodyPr>
          <a:lstStyle/>
          <a:p>
            <a:pPr algn="ctr"/>
            <a:r>
              <a:rPr lang="en-US"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THE END!!</a:t>
            </a:r>
            <a:endParaRPr lang="en-US" sz="9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p:txBody>
      </p:sp>
      <p:pic>
        <p:nvPicPr>
          <p:cNvPr id="6147" name="Picture 3" descr="C:\Program Files\Microsoft Office\Media\CntCD1\Animated\j0213515.gif"/>
          <p:cNvPicPr>
            <a:picLocks noChangeAspect="1" noChangeArrowheads="1" noCrop="1"/>
          </p:cNvPicPr>
          <p:nvPr/>
        </p:nvPicPr>
        <p:blipFill>
          <a:blip r:embed="rId4"/>
          <a:srcRect/>
          <a:stretch>
            <a:fillRect/>
          </a:stretch>
        </p:blipFill>
        <p:spPr bwMode="auto">
          <a:xfrm>
            <a:off x="2857488" y="3571876"/>
            <a:ext cx="3024201" cy="1683034"/>
          </a:xfrm>
          <a:prstGeom prst="rect">
            <a:avLst/>
          </a:prstGeom>
          <a:noFill/>
        </p:spPr>
      </p:pic>
      <p:pic>
        <p:nvPicPr>
          <p:cNvPr id="6148" name="Picture 4" descr="C:\Program Files\Microsoft Office\Media\CntCD1\ClipArt3\j0237652.wmf"/>
          <p:cNvPicPr>
            <a:picLocks noChangeAspect="1" noChangeArrowheads="1"/>
          </p:cNvPicPr>
          <p:nvPr/>
        </p:nvPicPr>
        <p:blipFill>
          <a:blip r:embed="rId5"/>
          <a:srcRect/>
          <a:stretch>
            <a:fillRect/>
          </a:stretch>
        </p:blipFill>
        <p:spPr bwMode="auto">
          <a:xfrm>
            <a:off x="2857488" y="4214818"/>
            <a:ext cx="4031810" cy="1966111"/>
          </a:xfrm>
          <a:prstGeom prst="rect">
            <a:avLst/>
          </a:prstGeom>
          <a:noFill/>
        </p:spPr>
      </p:pic>
      <p:pic>
        <p:nvPicPr>
          <p:cNvPr id="7" name="j0075062.wav">
            <a:hlinkClick r:id="" action="ppaction://media"/>
          </p:cNvPr>
          <p:cNvPicPr>
            <a:picLocks noRot="1" noChangeAspect="1"/>
          </p:cNvPicPr>
          <p:nvPr>
            <a:wavAudioFile r:embed="rId2" name="j0075062.wav"/>
          </p:nvPr>
        </p:nvPicPr>
        <p:blipFill>
          <a:blip r:embed="rId6"/>
          <a:stretch>
            <a:fillRect/>
          </a:stretch>
        </p:blipFill>
        <p:spPr>
          <a:xfrm>
            <a:off x="0" y="0"/>
            <a:ext cx="304800" cy="304800"/>
          </a:xfrm>
          <a:prstGeom prst="rect">
            <a:avLst/>
          </a:prstGeom>
        </p:spPr>
      </p:pic>
    </p:spTree>
    <p:custDataLst>
      <p:tags r:id="rId1"/>
    </p:custDataLst>
  </p:cSld>
  <p:clrMapOvr>
    <a:masterClrMapping/>
  </p:clrMapOvr>
  <p:transition advTm="38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33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367</Words>
  <Application>Microsoft Office PowerPoint</Application>
  <PresentationFormat>On-screen Show (4:3)</PresentationFormat>
  <Paragraphs>7</Paragraphs>
  <Slides>6</Slides>
  <Notes>0</Notes>
  <HiddenSlides>0</HiddenSlides>
  <MMClips>6</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Stanley Ave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11</cp:revision>
  <dcterms:created xsi:type="dcterms:W3CDTF">2009-05-27T23:48:38Z</dcterms:created>
  <dcterms:modified xsi:type="dcterms:W3CDTF">2009-06-01T22:02:41Z</dcterms:modified>
</cp:coreProperties>
</file>